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notesMasterIdLst>
    <p:notesMasterId r:id="rId9"/>
  </p:notesMasterIdLst>
  <p:handoutMasterIdLst>
    <p:handoutMasterId r:id="rId10"/>
  </p:handoutMasterIdLst>
  <p:sldIdLst>
    <p:sldId id="294" r:id="rId2"/>
    <p:sldId id="295" r:id="rId3"/>
    <p:sldId id="358" r:id="rId4"/>
    <p:sldId id="359" r:id="rId5"/>
    <p:sldId id="360" r:id="rId6"/>
    <p:sldId id="365" r:id="rId7"/>
    <p:sldId id="364" r:id="rId8"/>
  </p:sldIdLst>
  <p:sldSz cx="9144000" cy="6858000" type="screen4x3"/>
  <p:notesSz cx="6797675" cy="9926638"/>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sa Icela Hernandez M" initials="RIHM" lastIdx="5" clrIdx="0">
    <p:extLst>
      <p:ext uri="{19B8F6BF-5375-455C-9EA6-DF929625EA0E}">
        <p15:presenceInfo xmlns:p15="http://schemas.microsoft.com/office/powerpoint/2012/main" userId="S-1-5-21-126899781-1440897226-1124750213-593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800000"/>
    <a:srgbClr val="45834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Estilo medio 3 - Énfasis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629" autoAdjust="0"/>
    <p:restoredTop sz="90679" autoAdjust="0"/>
  </p:normalViewPr>
  <p:slideViewPr>
    <p:cSldViewPr showGuides="1">
      <p:cViewPr varScale="1">
        <p:scale>
          <a:sx n="105" d="100"/>
          <a:sy n="105" d="100"/>
        </p:scale>
        <p:origin x="1422" y="-57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46175" cy="497351"/>
          </a:xfrm>
          <a:prstGeom prst="rect">
            <a:avLst/>
          </a:prstGeom>
        </p:spPr>
        <p:txBody>
          <a:bodyPr vert="horz" lIns="91650" tIns="45825" rIns="91650" bIns="45825" rtlCol="0"/>
          <a:lstStyle>
            <a:lvl1pPr algn="l">
              <a:defRPr sz="1200"/>
            </a:lvl1pPr>
          </a:lstStyle>
          <a:p>
            <a:endParaRPr lang="es-MX" dirty="0"/>
          </a:p>
        </p:txBody>
      </p:sp>
      <p:sp>
        <p:nvSpPr>
          <p:cNvPr id="3" name="Marcador de fecha 2"/>
          <p:cNvSpPr>
            <a:spLocks noGrp="1"/>
          </p:cNvSpPr>
          <p:nvPr>
            <p:ph type="dt" sz="quarter" idx="1"/>
          </p:nvPr>
        </p:nvSpPr>
        <p:spPr>
          <a:xfrm>
            <a:off x="3849956" y="0"/>
            <a:ext cx="2946175" cy="497351"/>
          </a:xfrm>
          <a:prstGeom prst="rect">
            <a:avLst/>
          </a:prstGeom>
        </p:spPr>
        <p:txBody>
          <a:bodyPr vert="horz" lIns="91650" tIns="45825" rIns="91650" bIns="45825" rtlCol="0"/>
          <a:lstStyle>
            <a:lvl1pPr algn="r">
              <a:defRPr sz="1200"/>
            </a:lvl1pPr>
          </a:lstStyle>
          <a:p>
            <a:fld id="{E5E6F75C-4F21-4B1A-B617-A82C21C6B0B8}" type="datetimeFigureOut">
              <a:rPr lang="es-MX" smtClean="0"/>
              <a:t>30/01/2018</a:t>
            </a:fld>
            <a:endParaRPr lang="es-MX" dirty="0"/>
          </a:p>
        </p:txBody>
      </p:sp>
      <p:sp>
        <p:nvSpPr>
          <p:cNvPr id="4" name="Marcador de pie de página 3"/>
          <p:cNvSpPr>
            <a:spLocks noGrp="1"/>
          </p:cNvSpPr>
          <p:nvPr>
            <p:ph type="ftr" sz="quarter" idx="2"/>
          </p:nvPr>
        </p:nvSpPr>
        <p:spPr>
          <a:xfrm>
            <a:off x="0" y="9429289"/>
            <a:ext cx="2946175" cy="497350"/>
          </a:xfrm>
          <a:prstGeom prst="rect">
            <a:avLst/>
          </a:prstGeom>
        </p:spPr>
        <p:txBody>
          <a:bodyPr vert="horz" lIns="91650" tIns="45825" rIns="91650" bIns="45825" rtlCol="0" anchor="b"/>
          <a:lstStyle>
            <a:lvl1pPr algn="l">
              <a:defRPr sz="1200"/>
            </a:lvl1pPr>
          </a:lstStyle>
          <a:p>
            <a:endParaRPr lang="es-MX" dirty="0"/>
          </a:p>
        </p:txBody>
      </p:sp>
      <p:sp>
        <p:nvSpPr>
          <p:cNvPr id="5" name="Marcador de número de diapositiva 4"/>
          <p:cNvSpPr>
            <a:spLocks noGrp="1"/>
          </p:cNvSpPr>
          <p:nvPr>
            <p:ph type="sldNum" sz="quarter" idx="3"/>
          </p:nvPr>
        </p:nvSpPr>
        <p:spPr>
          <a:xfrm>
            <a:off x="3849956" y="9429289"/>
            <a:ext cx="2946175" cy="497350"/>
          </a:xfrm>
          <a:prstGeom prst="rect">
            <a:avLst/>
          </a:prstGeom>
        </p:spPr>
        <p:txBody>
          <a:bodyPr vert="horz" lIns="91650" tIns="45825" rIns="91650" bIns="45825" rtlCol="0" anchor="b"/>
          <a:lstStyle>
            <a:lvl1pPr algn="r">
              <a:defRPr sz="1200"/>
            </a:lvl1pPr>
          </a:lstStyle>
          <a:p>
            <a:fld id="{2FF28BAD-C078-445B-A0BB-D618075CABAA}" type="slidenum">
              <a:rPr lang="es-MX" smtClean="0"/>
              <a:t>‹Nº›</a:t>
            </a:fld>
            <a:endParaRPr lang="es-MX" dirty="0"/>
          </a:p>
        </p:txBody>
      </p:sp>
    </p:spTree>
    <p:extLst>
      <p:ext uri="{BB962C8B-B14F-4D97-AF65-F5344CB8AC3E}">
        <p14:creationId xmlns:p14="http://schemas.microsoft.com/office/powerpoint/2010/main" val="561013537"/>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1"/>
            <a:ext cx="2945659" cy="498055"/>
          </a:xfrm>
          <a:prstGeom prst="rect">
            <a:avLst/>
          </a:prstGeom>
        </p:spPr>
        <p:txBody>
          <a:bodyPr vert="horz" lIns="93172" tIns="46586" rIns="93172" bIns="46586" rtlCol="0"/>
          <a:lstStyle>
            <a:lvl1pPr algn="l">
              <a:defRPr sz="1200"/>
            </a:lvl1pPr>
          </a:lstStyle>
          <a:p>
            <a:endParaRPr lang="es-MX" dirty="0"/>
          </a:p>
        </p:txBody>
      </p:sp>
      <p:sp>
        <p:nvSpPr>
          <p:cNvPr id="3" name="Marcador de fecha 2"/>
          <p:cNvSpPr>
            <a:spLocks noGrp="1"/>
          </p:cNvSpPr>
          <p:nvPr>
            <p:ph type="dt" idx="1"/>
          </p:nvPr>
        </p:nvSpPr>
        <p:spPr>
          <a:xfrm>
            <a:off x="3850443" y="1"/>
            <a:ext cx="2945659" cy="498055"/>
          </a:xfrm>
          <a:prstGeom prst="rect">
            <a:avLst/>
          </a:prstGeom>
        </p:spPr>
        <p:txBody>
          <a:bodyPr vert="horz" lIns="93172" tIns="46586" rIns="93172" bIns="46586" rtlCol="0"/>
          <a:lstStyle>
            <a:lvl1pPr algn="r">
              <a:defRPr sz="1200"/>
            </a:lvl1pPr>
          </a:lstStyle>
          <a:p>
            <a:fld id="{EDE69B25-E275-400C-A271-CC8A802FA935}" type="datetimeFigureOut">
              <a:rPr lang="es-MX" smtClean="0"/>
              <a:t>30/01/2018</a:t>
            </a:fld>
            <a:endParaRPr lang="es-MX" dirty="0"/>
          </a:p>
        </p:txBody>
      </p:sp>
      <p:sp>
        <p:nvSpPr>
          <p:cNvPr id="4" name="Marcador de imagen de diapositiva 3"/>
          <p:cNvSpPr>
            <a:spLocks noGrp="1" noRot="1" noChangeAspect="1"/>
          </p:cNvSpPr>
          <p:nvPr>
            <p:ph type="sldImg" idx="2"/>
          </p:nvPr>
        </p:nvSpPr>
        <p:spPr>
          <a:xfrm>
            <a:off x="1165225" y="1241425"/>
            <a:ext cx="4467225" cy="3351213"/>
          </a:xfrm>
          <a:prstGeom prst="rect">
            <a:avLst/>
          </a:prstGeom>
          <a:noFill/>
          <a:ln w="12700">
            <a:solidFill>
              <a:prstClr val="black"/>
            </a:solidFill>
          </a:ln>
        </p:spPr>
        <p:txBody>
          <a:bodyPr vert="horz" lIns="93172" tIns="46586" rIns="93172" bIns="46586" rtlCol="0" anchor="ctr"/>
          <a:lstStyle/>
          <a:p>
            <a:endParaRPr lang="es-MX" dirty="0"/>
          </a:p>
        </p:txBody>
      </p:sp>
      <p:sp>
        <p:nvSpPr>
          <p:cNvPr id="5" name="Marcador de notas 4"/>
          <p:cNvSpPr>
            <a:spLocks noGrp="1"/>
          </p:cNvSpPr>
          <p:nvPr>
            <p:ph type="body" sz="quarter" idx="3"/>
          </p:nvPr>
        </p:nvSpPr>
        <p:spPr>
          <a:xfrm>
            <a:off x="679768" y="4777195"/>
            <a:ext cx="5438140" cy="3908614"/>
          </a:xfrm>
          <a:prstGeom prst="rect">
            <a:avLst/>
          </a:prstGeom>
        </p:spPr>
        <p:txBody>
          <a:bodyPr vert="horz" lIns="93172" tIns="46586" rIns="93172" bIns="46586"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Marcador de pie de página 5"/>
          <p:cNvSpPr>
            <a:spLocks noGrp="1"/>
          </p:cNvSpPr>
          <p:nvPr>
            <p:ph type="ftr" sz="quarter" idx="4"/>
          </p:nvPr>
        </p:nvSpPr>
        <p:spPr>
          <a:xfrm>
            <a:off x="0" y="9428584"/>
            <a:ext cx="2945659" cy="498054"/>
          </a:xfrm>
          <a:prstGeom prst="rect">
            <a:avLst/>
          </a:prstGeom>
        </p:spPr>
        <p:txBody>
          <a:bodyPr vert="horz" lIns="93172" tIns="46586" rIns="93172" bIns="46586" rtlCol="0" anchor="b"/>
          <a:lstStyle>
            <a:lvl1pPr algn="l">
              <a:defRPr sz="1200"/>
            </a:lvl1pPr>
          </a:lstStyle>
          <a:p>
            <a:endParaRPr lang="es-MX" dirty="0"/>
          </a:p>
        </p:txBody>
      </p:sp>
      <p:sp>
        <p:nvSpPr>
          <p:cNvPr id="7" name="Marcador de número de diapositiva 6"/>
          <p:cNvSpPr>
            <a:spLocks noGrp="1"/>
          </p:cNvSpPr>
          <p:nvPr>
            <p:ph type="sldNum" sz="quarter" idx="5"/>
          </p:nvPr>
        </p:nvSpPr>
        <p:spPr>
          <a:xfrm>
            <a:off x="3850443" y="9428584"/>
            <a:ext cx="2945659" cy="498054"/>
          </a:xfrm>
          <a:prstGeom prst="rect">
            <a:avLst/>
          </a:prstGeom>
        </p:spPr>
        <p:txBody>
          <a:bodyPr vert="horz" lIns="93172" tIns="46586" rIns="93172" bIns="46586" rtlCol="0" anchor="b"/>
          <a:lstStyle>
            <a:lvl1pPr algn="r">
              <a:defRPr sz="1200"/>
            </a:lvl1pPr>
          </a:lstStyle>
          <a:p>
            <a:fld id="{D76AAF52-BA33-40AA-ADFA-A2BDD7CB9315}" type="slidenum">
              <a:rPr lang="es-MX" smtClean="0"/>
              <a:t>‹Nº›</a:t>
            </a:fld>
            <a:endParaRPr lang="es-MX" dirty="0"/>
          </a:p>
        </p:txBody>
      </p:sp>
    </p:spTree>
    <p:extLst>
      <p:ext uri="{BB962C8B-B14F-4D97-AF65-F5344CB8AC3E}">
        <p14:creationId xmlns:p14="http://schemas.microsoft.com/office/powerpoint/2010/main" val="2155820573"/>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0D15BA20-068D-4699-95DC-60C2CB18EFA6}" type="slidenum">
              <a:rPr lang="es-MX" smtClean="0"/>
              <a:pPr/>
              <a:t>1</a:t>
            </a:fld>
            <a:endParaRPr lang="es-MX"/>
          </a:p>
        </p:txBody>
      </p:sp>
    </p:spTree>
    <p:extLst>
      <p:ext uri="{BB962C8B-B14F-4D97-AF65-F5344CB8AC3E}">
        <p14:creationId xmlns:p14="http://schemas.microsoft.com/office/powerpoint/2010/main" val="32647853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0D15BA20-068D-4699-95DC-60C2CB18EFA6}" type="slidenum">
              <a:rPr lang="es-MX" smtClean="0"/>
              <a:pPr/>
              <a:t>2</a:t>
            </a:fld>
            <a:endParaRPr lang="es-MX"/>
          </a:p>
        </p:txBody>
      </p:sp>
    </p:spTree>
    <p:extLst>
      <p:ext uri="{BB962C8B-B14F-4D97-AF65-F5344CB8AC3E}">
        <p14:creationId xmlns:p14="http://schemas.microsoft.com/office/powerpoint/2010/main" val="21913766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0D15BA20-068D-4699-95DC-60C2CB18EFA6}" type="slidenum">
              <a:rPr lang="es-MX" smtClean="0"/>
              <a:pPr/>
              <a:t>3</a:t>
            </a:fld>
            <a:endParaRPr lang="es-MX"/>
          </a:p>
        </p:txBody>
      </p:sp>
    </p:spTree>
    <p:extLst>
      <p:ext uri="{BB962C8B-B14F-4D97-AF65-F5344CB8AC3E}">
        <p14:creationId xmlns:p14="http://schemas.microsoft.com/office/powerpoint/2010/main" val="22889727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0D15BA20-068D-4699-95DC-60C2CB18EFA6}" type="slidenum">
              <a:rPr lang="es-MX" smtClean="0"/>
              <a:pPr/>
              <a:t>4</a:t>
            </a:fld>
            <a:endParaRPr lang="es-MX"/>
          </a:p>
        </p:txBody>
      </p:sp>
    </p:spTree>
    <p:extLst>
      <p:ext uri="{BB962C8B-B14F-4D97-AF65-F5344CB8AC3E}">
        <p14:creationId xmlns:p14="http://schemas.microsoft.com/office/powerpoint/2010/main" val="11278372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0D15BA20-068D-4699-95DC-60C2CB18EFA6}" type="slidenum">
              <a:rPr lang="es-MX" smtClean="0"/>
              <a:pPr/>
              <a:t>5</a:t>
            </a:fld>
            <a:endParaRPr lang="es-MX"/>
          </a:p>
        </p:txBody>
      </p:sp>
    </p:spTree>
    <p:extLst>
      <p:ext uri="{BB962C8B-B14F-4D97-AF65-F5344CB8AC3E}">
        <p14:creationId xmlns:p14="http://schemas.microsoft.com/office/powerpoint/2010/main" val="31482915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0D15BA20-068D-4699-95DC-60C2CB18EFA6}" type="slidenum">
              <a:rPr lang="es-MX" smtClean="0"/>
              <a:pPr/>
              <a:t>6</a:t>
            </a:fld>
            <a:endParaRPr lang="es-MX"/>
          </a:p>
        </p:txBody>
      </p:sp>
    </p:spTree>
    <p:extLst>
      <p:ext uri="{BB962C8B-B14F-4D97-AF65-F5344CB8AC3E}">
        <p14:creationId xmlns:p14="http://schemas.microsoft.com/office/powerpoint/2010/main" val="10740280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0D15BA20-068D-4699-95DC-60C2CB18EFA6}" type="slidenum">
              <a:rPr lang="es-MX" smtClean="0"/>
              <a:pPr/>
              <a:t>7</a:t>
            </a:fld>
            <a:endParaRPr lang="es-MX"/>
          </a:p>
        </p:txBody>
      </p:sp>
    </p:spTree>
    <p:extLst>
      <p:ext uri="{BB962C8B-B14F-4D97-AF65-F5344CB8AC3E}">
        <p14:creationId xmlns:p14="http://schemas.microsoft.com/office/powerpoint/2010/main" val="19717825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41D4D31A-B3B3-42F1-92E8-053850B41C05}" type="datetime1">
              <a:rPr lang="es-MX" smtClean="0"/>
              <a:t>30/01/2018</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AE75564B-95A3-4D0D-9DD5-B13EA8C4EC1D}" type="slidenum">
              <a:rPr lang="es-MX" smtClean="0"/>
              <a:t>‹Nº›</a:t>
            </a:fld>
            <a:endParaRPr lang="es-MX"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740D3AA4-B6D4-42D8-BF18-94C9DDFE2372}" type="datetime1">
              <a:rPr lang="es-MX" smtClean="0"/>
              <a:t>30/01/2018</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AE75564B-95A3-4D0D-9DD5-B13EA8C4EC1D}" type="slidenum">
              <a:rPr lang="es-MX" smtClean="0"/>
              <a:t>‹Nº›</a:t>
            </a:fld>
            <a:endParaRPr lang="es-MX"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9FA54C35-FDB6-4F43-A098-6CC1C73389F1}" type="datetime1">
              <a:rPr lang="es-MX" smtClean="0"/>
              <a:t>30/01/2018</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AE75564B-95A3-4D0D-9DD5-B13EA8C4EC1D}" type="slidenum">
              <a:rPr lang="es-MX" smtClean="0"/>
              <a:t>‹Nº›</a:t>
            </a:fld>
            <a:endParaRPr lang="es-MX"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1_Diapositiva de título">
    <p:spTree>
      <p:nvGrpSpPr>
        <p:cNvPr id="1" name=""/>
        <p:cNvGrpSpPr/>
        <p:nvPr/>
      </p:nvGrpSpPr>
      <p:grpSpPr>
        <a:xfrm>
          <a:off x="0" y="0"/>
          <a:ext cx="0" cy="0"/>
          <a:chOff x="0" y="0"/>
          <a:chExt cx="0" cy="0"/>
        </a:xfrm>
      </p:grpSpPr>
      <p:sp>
        <p:nvSpPr>
          <p:cNvPr id="11" name="10 Rectángulo"/>
          <p:cNvSpPr/>
          <p:nvPr userDrawn="1"/>
        </p:nvSpPr>
        <p:spPr>
          <a:xfrm>
            <a:off x="3131840" y="0"/>
            <a:ext cx="2880320" cy="1052736"/>
          </a:xfrm>
          <a:prstGeom prst="rect">
            <a:avLst/>
          </a:prstGeom>
          <a:solidFill>
            <a:srgbClr val="817161">
              <a:alpha val="5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s-MX" i="1" dirty="0">
              <a:latin typeface="Tahoma" pitchFamily="34" charset="0"/>
              <a:ea typeface="Tahoma" pitchFamily="34" charset="0"/>
              <a:cs typeface="Tahoma" pitchFamily="34" charset="0"/>
            </a:endParaRPr>
          </a:p>
        </p:txBody>
      </p:sp>
      <p:pic>
        <p:nvPicPr>
          <p:cNvPr id="5" name="4 Imagen" descr="logotipo_presidencia_de_larepublica-650x314.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77000" y="310394"/>
            <a:ext cx="2514600" cy="881406"/>
          </a:xfrm>
          <a:prstGeom prst="rect">
            <a:avLst/>
          </a:prstGeom>
        </p:spPr>
      </p:pic>
      <p:pic>
        <p:nvPicPr>
          <p:cNvPr id="6" name="5 Imagen" descr="Logo Fonatur Mexico un Gran Destino.png"/>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25710" y="310394"/>
            <a:ext cx="2533650" cy="857329"/>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3_Diapositiva de título">
    <p:spTree>
      <p:nvGrpSpPr>
        <p:cNvPr id="1" name=""/>
        <p:cNvGrpSpPr/>
        <p:nvPr/>
      </p:nvGrpSpPr>
      <p:grpSpPr>
        <a:xfrm>
          <a:off x="0" y="0"/>
          <a:ext cx="0" cy="0"/>
          <a:chOff x="0" y="0"/>
          <a:chExt cx="0" cy="0"/>
        </a:xfrm>
      </p:grpSpPr>
      <p:sp>
        <p:nvSpPr>
          <p:cNvPr id="11" name="10 Rectángulo"/>
          <p:cNvSpPr/>
          <p:nvPr userDrawn="1"/>
        </p:nvSpPr>
        <p:spPr>
          <a:xfrm>
            <a:off x="3131840" y="0"/>
            <a:ext cx="2880320" cy="1052736"/>
          </a:xfrm>
          <a:prstGeom prst="rect">
            <a:avLst/>
          </a:prstGeom>
          <a:solidFill>
            <a:srgbClr val="817161">
              <a:alpha val="5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s-MX" i="1" dirty="0">
              <a:latin typeface="Tahoma" pitchFamily="34" charset="0"/>
              <a:ea typeface="Tahoma" pitchFamily="34" charset="0"/>
              <a:cs typeface="Tahoma" pitchFamily="34" charset="0"/>
            </a:endParaRPr>
          </a:p>
        </p:txBody>
      </p:sp>
      <p:pic>
        <p:nvPicPr>
          <p:cNvPr id="5" name="4 Imagen" descr="logotipo_presidencia_de_larepublica-650x314.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77000" y="310394"/>
            <a:ext cx="2514600" cy="881406"/>
          </a:xfrm>
          <a:prstGeom prst="rect">
            <a:avLst/>
          </a:prstGeom>
        </p:spPr>
      </p:pic>
      <p:pic>
        <p:nvPicPr>
          <p:cNvPr id="6" name="5 Imagen" descr="Logo Fonatur Mexico un Gran Destino.png"/>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25710" y="310394"/>
            <a:ext cx="2533650" cy="857329"/>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8_Título y objetos">
    <p:spTree>
      <p:nvGrpSpPr>
        <p:cNvPr id="1" name=""/>
        <p:cNvGrpSpPr/>
        <p:nvPr/>
      </p:nvGrpSpPr>
      <p:grpSpPr>
        <a:xfrm>
          <a:off x="0" y="0"/>
          <a:ext cx="0" cy="0"/>
          <a:chOff x="0" y="0"/>
          <a:chExt cx="0" cy="0"/>
        </a:xfrm>
      </p:grpSpPr>
      <p:sp>
        <p:nvSpPr>
          <p:cNvPr id="4" name="3 Marcador de fecha"/>
          <p:cNvSpPr>
            <a:spLocks noGrp="1"/>
          </p:cNvSpPr>
          <p:nvPr>
            <p:ph type="dt" sz="half" idx="10"/>
          </p:nvPr>
        </p:nvSpPr>
        <p:spPr>
          <a:xfrm>
            <a:off x="457200" y="6356350"/>
            <a:ext cx="2133600" cy="365125"/>
          </a:xfrm>
          <a:prstGeom prst="rect">
            <a:avLst/>
          </a:prstGeom>
        </p:spPr>
        <p:txBody>
          <a:bodyPr/>
          <a:lstStyle/>
          <a:p>
            <a:fld id="{8188E20D-D5A9-4EAD-A9F0-4B5E950320E1}" type="datetime1">
              <a:rPr lang="es-MX" smtClean="0"/>
              <a:t>30/01/2018</a:t>
            </a:fld>
            <a:endParaRPr lang="es-MX" dirty="0"/>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MX" dirty="0"/>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7720A665-F41E-4347-9099-B63D6CBDAA85}" type="slidenum">
              <a:rPr lang="es-MX" smtClean="0"/>
              <a:pPr/>
              <a:t>‹Nº›</a:t>
            </a:fld>
            <a:endParaRPr lang="es-MX" dirty="0"/>
          </a:p>
        </p:txBody>
      </p:sp>
      <p:sp>
        <p:nvSpPr>
          <p:cNvPr id="10" name="9 Rectángulo"/>
          <p:cNvSpPr/>
          <p:nvPr userDrawn="1"/>
        </p:nvSpPr>
        <p:spPr>
          <a:xfrm>
            <a:off x="3131840" y="0"/>
            <a:ext cx="2880320" cy="1052736"/>
          </a:xfrm>
          <a:prstGeom prst="rect">
            <a:avLst/>
          </a:prstGeom>
          <a:solidFill>
            <a:srgbClr val="817161">
              <a:alpha val="5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s-MX" i="1" dirty="0">
              <a:latin typeface="Tahoma" pitchFamily="34" charset="0"/>
              <a:ea typeface="Tahoma" pitchFamily="34" charset="0"/>
              <a:cs typeface="Tahoma" pitchFamily="34" charset="0"/>
            </a:endParaRPr>
          </a:p>
        </p:txBody>
      </p:sp>
      <p:pic>
        <p:nvPicPr>
          <p:cNvPr id="11" name="10 Imagen" descr="logotipo_presidencia_de_larepublica-650x314.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77000" y="310394"/>
            <a:ext cx="2514600" cy="881406"/>
          </a:xfrm>
          <a:prstGeom prst="rect">
            <a:avLst/>
          </a:prstGeom>
        </p:spPr>
      </p:pic>
      <p:pic>
        <p:nvPicPr>
          <p:cNvPr id="12" name="11 Imagen" descr="Logo Fonatur Mexico un Gran Destino.png"/>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25710" y="310394"/>
            <a:ext cx="2533650" cy="857329"/>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Diapositiva de título">
    <p:spTree>
      <p:nvGrpSpPr>
        <p:cNvPr id="1" name=""/>
        <p:cNvGrpSpPr/>
        <p:nvPr/>
      </p:nvGrpSpPr>
      <p:grpSpPr>
        <a:xfrm>
          <a:off x="0" y="0"/>
          <a:ext cx="0" cy="0"/>
          <a:chOff x="0" y="0"/>
          <a:chExt cx="0" cy="0"/>
        </a:xfrm>
      </p:grpSpPr>
      <p:sp>
        <p:nvSpPr>
          <p:cNvPr id="11" name="10 Rectángulo"/>
          <p:cNvSpPr/>
          <p:nvPr userDrawn="1"/>
        </p:nvSpPr>
        <p:spPr>
          <a:xfrm>
            <a:off x="3131840" y="0"/>
            <a:ext cx="2880320" cy="1052736"/>
          </a:xfrm>
          <a:prstGeom prst="rect">
            <a:avLst/>
          </a:prstGeom>
          <a:solidFill>
            <a:srgbClr val="817161">
              <a:alpha val="5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s-MX" i="1" dirty="0">
              <a:latin typeface="Tahoma" pitchFamily="34" charset="0"/>
              <a:ea typeface="Tahoma" pitchFamily="34" charset="0"/>
              <a:cs typeface="Tahoma" pitchFamily="34" charset="0"/>
            </a:endParaRPr>
          </a:p>
        </p:txBody>
      </p:sp>
      <p:pic>
        <p:nvPicPr>
          <p:cNvPr id="5" name="4 Imagen" descr="logotipo_presidencia_de_larepublica-650x314.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77000" y="310394"/>
            <a:ext cx="2514600" cy="881406"/>
          </a:xfrm>
          <a:prstGeom prst="rect">
            <a:avLst/>
          </a:prstGeom>
        </p:spPr>
      </p:pic>
      <p:pic>
        <p:nvPicPr>
          <p:cNvPr id="6" name="5 Imagen" descr="Logo Fonatur Mexico un Gran Destino.png"/>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25710" y="310394"/>
            <a:ext cx="2533650" cy="857329"/>
          </a:xfrm>
          <a:prstGeom prst="rect">
            <a:avLst/>
          </a:prstGeom>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0_Diapositiva de título">
    <p:spTree>
      <p:nvGrpSpPr>
        <p:cNvPr id="1" name=""/>
        <p:cNvGrpSpPr/>
        <p:nvPr/>
      </p:nvGrpSpPr>
      <p:grpSpPr>
        <a:xfrm>
          <a:off x="0" y="0"/>
          <a:ext cx="0" cy="0"/>
          <a:chOff x="0" y="0"/>
          <a:chExt cx="0" cy="0"/>
        </a:xfrm>
      </p:grpSpPr>
      <p:sp>
        <p:nvSpPr>
          <p:cNvPr id="11" name="10 Rectángulo"/>
          <p:cNvSpPr/>
          <p:nvPr userDrawn="1"/>
        </p:nvSpPr>
        <p:spPr>
          <a:xfrm>
            <a:off x="3131840" y="0"/>
            <a:ext cx="2880320" cy="1052736"/>
          </a:xfrm>
          <a:prstGeom prst="rect">
            <a:avLst/>
          </a:prstGeom>
          <a:solidFill>
            <a:srgbClr val="817161">
              <a:alpha val="5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s-MX" i="1" dirty="0">
              <a:latin typeface="Tahoma" pitchFamily="34" charset="0"/>
              <a:ea typeface="Tahoma" pitchFamily="34" charset="0"/>
              <a:cs typeface="Tahoma" pitchFamily="34" charset="0"/>
            </a:endParaRPr>
          </a:p>
        </p:txBody>
      </p:sp>
      <p:pic>
        <p:nvPicPr>
          <p:cNvPr id="5" name="4 Imagen" descr="logotipo_presidencia_de_larepublica-650x314.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77000" y="310394"/>
            <a:ext cx="2514600" cy="881406"/>
          </a:xfrm>
          <a:prstGeom prst="rect">
            <a:avLst/>
          </a:prstGeom>
        </p:spPr>
      </p:pic>
      <p:pic>
        <p:nvPicPr>
          <p:cNvPr id="6" name="5 Imagen" descr="Logo Fonatur Mexico un Gran Destino.png"/>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25710" y="310394"/>
            <a:ext cx="2533650" cy="857329"/>
          </a:xfrm>
          <a:prstGeom prst="rect">
            <a:avLst/>
          </a:prstGeom>
        </p:spPr>
      </p:pic>
    </p:spTree>
    <p:extLst>
      <p:ext uri="{BB962C8B-B14F-4D97-AF65-F5344CB8AC3E}">
        <p14:creationId xmlns:p14="http://schemas.microsoft.com/office/powerpoint/2010/main" val="13092024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ítulo y objetos">
    <p:spTree>
      <p:nvGrpSpPr>
        <p:cNvPr id="1" name=""/>
        <p:cNvGrpSpPr/>
        <p:nvPr/>
      </p:nvGrpSpPr>
      <p:grpSpPr>
        <a:xfrm>
          <a:off x="0" y="0"/>
          <a:ext cx="0" cy="0"/>
          <a:chOff x="0" y="0"/>
          <a:chExt cx="0" cy="0"/>
        </a:xfrm>
      </p:grpSpPr>
      <p:pic>
        <p:nvPicPr>
          <p:cNvPr id="7" name="Imagen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7053" y="4234"/>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a:xfrm>
            <a:off x="-27053" y="6497109"/>
            <a:ext cx="2133600" cy="365125"/>
          </a:xfrm>
        </p:spPr>
        <p:txBody>
          <a:bodyPr/>
          <a:lstStyle/>
          <a:p>
            <a:fld id="{644A1567-59CA-4695-B06A-FA82CFC1A968}" type="datetime1">
              <a:rPr lang="es-MX" smtClean="0"/>
              <a:t>30/01/2018</a:t>
            </a:fld>
            <a:endParaRPr lang="es-MX"/>
          </a:p>
        </p:txBody>
      </p:sp>
      <p:sp>
        <p:nvSpPr>
          <p:cNvPr id="5" name="4 Marcador de pie de página"/>
          <p:cNvSpPr>
            <a:spLocks noGrp="1"/>
          </p:cNvSpPr>
          <p:nvPr>
            <p:ph type="ftr" sz="quarter" idx="11"/>
          </p:nvPr>
        </p:nvSpPr>
        <p:spPr>
          <a:xfrm>
            <a:off x="3124200" y="6490757"/>
            <a:ext cx="2895600" cy="365125"/>
          </a:xfrm>
        </p:spPr>
        <p:txBody>
          <a:bodyPr/>
          <a:lstStyle/>
          <a:p>
            <a:endParaRPr lang="es-MX" dirty="0"/>
          </a:p>
        </p:txBody>
      </p:sp>
      <p:sp>
        <p:nvSpPr>
          <p:cNvPr id="6" name="5 Marcador de número de diapositiva"/>
          <p:cNvSpPr>
            <a:spLocks noGrp="1"/>
          </p:cNvSpPr>
          <p:nvPr>
            <p:ph type="sldNum" sz="quarter" idx="12"/>
          </p:nvPr>
        </p:nvSpPr>
        <p:spPr>
          <a:xfrm>
            <a:off x="6995533" y="6490758"/>
            <a:ext cx="2133600" cy="365125"/>
          </a:xfrm>
        </p:spPr>
        <p:txBody>
          <a:bodyPr/>
          <a:lstStyle/>
          <a:p>
            <a:fld id="{59AB43E0-56C6-4806-8371-AA6FB9165E3B}" type="slidenum">
              <a:rPr lang="es-MX" smtClean="0"/>
              <a:t>‹Nº›</a:t>
            </a:fld>
            <a:endParaRPr lang="es-MX"/>
          </a:p>
        </p:txBody>
      </p:sp>
    </p:spTree>
    <p:extLst>
      <p:ext uri="{BB962C8B-B14F-4D97-AF65-F5344CB8AC3E}">
        <p14:creationId xmlns:p14="http://schemas.microsoft.com/office/powerpoint/2010/main" val="2664377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AE6F1DDB-8FB9-40FE-8658-01041B941BC6}" type="datetime1">
              <a:rPr lang="es-MX" smtClean="0"/>
              <a:t>30/01/2018</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AE75564B-95A3-4D0D-9DD5-B13EA8C4EC1D}" type="slidenum">
              <a:rPr lang="es-MX" smtClean="0"/>
              <a:t>‹Nº›</a:t>
            </a:fld>
            <a:endParaRPr lang="es-MX"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88B8824D-1AAA-4DAC-B43D-C82BF909D14E}" type="datetime1">
              <a:rPr lang="es-MX" smtClean="0"/>
              <a:t>30/01/2018</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AE75564B-95A3-4D0D-9DD5-B13EA8C4EC1D}" type="slidenum">
              <a:rPr lang="es-MX" smtClean="0"/>
              <a:t>‹Nº›</a:t>
            </a:fld>
            <a:endParaRPr lang="es-MX"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5B0192B7-2901-42A1-BD08-864454D383CE}" type="datetime1">
              <a:rPr lang="es-MX" smtClean="0"/>
              <a:t>30/01/2018</a:t>
            </a:fld>
            <a:endParaRPr lang="es-MX" dirty="0"/>
          </a:p>
        </p:txBody>
      </p:sp>
      <p:sp>
        <p:nvSpPr>
          <p:cNvPr id="6" name="5 Marcador de pie de página"/>
          <p:cNvSpPr>
            <a:spLocks noGrp="1"/>
          </p:cNvSpPr>
          <p:nvPr>
            <p:ph type="ftr" sz="quarter" idx="11"/>
          </p:nvPr>
        </p:nvSpPr>
        <p:spPr/>
        <p:txBody>
          <a:bodyPr/>
          <a:lstStyle/>
          <a:p>
            <a:endParaRPr lang="es-MX" dirty="0"/>
          </a:p>
        </p:txBody>
      </p:sp>
      <p:sp>
        <p:nvSpPr>
          <p:cNvPr id="7" name="6 Marcador de número de diapositiva"/>
          <p:cNvSpPr>
            <a:spLocks noGrp="1"/>
          </p:cNvSpPr>
          <p:nvPr>
            <p:ph type="sldNum" sz="quarter" idx="12"/>
          </p:nvPr>
        </p:nvSpPr>
        <p:spPr/>
        <p:txBody>
          <a:bodyPr/>
          <a:lstStyle/>
          <a:p>
            <a:fld id="{AE75564B-95A3-4D0D-9DD5-B13EA8C4EC1D}" type="slidenum">
              <a:rPr lang="es-MX" smtClean="0"/>
              <a:t>‹Nº›</a:t>
            </a:fld>
            <a:endParaRPr lang="es-MX"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1A3BE6C5-B1B9-4D0F-A365-8580B948C355}" type="datetime1">
              <a:rPr lang="es-MX" smtClean="0"/>
              <a:t>30/01/2018</a:t>
            </a:fld>
            <a:endParaRPr lang="es-MX" dirty="0"/>
          </a:p>
        </p:txBody>
      </p:sp>
      <p:sp>
        <p:nvSpPr>
          <p:cNvPr id="8" name="7 Marcador de pie de página"/>
          <p:cNvSpPr>
            <a:spLocks noGrp="1"/>
          </p:cNvSpPr>
          <p:nvPr>
            <p:ph type="ftr" sz="quarter" idx="11"/>
          </p:nvPr>
        </p:nvSpPr>
        <p:spPr/>
        <p:txBody>
          <a:bodyPr/>
          <a:lstStyle/>
          <a:p>
            <a:endParaRPr lang="es-MX" dirty="0"/>
          </a:p>
        </p:txBody>
      </p:sp>
      <p:sp>
        <p:nvSpPr>
          <p:cNvPr id="9" name="8 Marcador de número de diapositiva"/>
          <p:cNvSpPr>
            <a:spLocks noGrp="1"/>
          </p:cNvSpPr>
          <p:nvPr>
            <p:ph type="sldNum" sz="quarter" idx="12"/>
          </p:nvPr>
        </p:nvSpPr>
        <p:spPr/>
        <p:txBody>
          <a:bodyPr/>
          <a:lstStyle/>
          <a:p>
            <a:fld id="{AE75564B-95A3-4D0D-9DD5-B13EA8C4EC1D}" type="slidenum">
              <a:rPr lang="es-MX" smtClean="0"/>
              <a:t>‹Nº›</a:t>
            </a:fld>
            <a:endParaRPr lang="es-MX"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DE1E30F0-675C-4EA8-A605-6E372EA1F43E}" type="datetime1">
              <a:rPr lang="es-MX" smtClean="0"/>
              <a:t>30/01/2018</a:t>
            </a:fld>
            <a:endParaRPr lang="es-MX" dirty="0"/>
          </a:p>
        </p:txBody>
      </p:sp>
      <p:sp>
        <p:nvSpPr>
          <p:cNvPr id="4" name="3 Marcador de pie de página"/>
          <p:cNvSpPr>
            <a:spLocks noGrp="1"/>
          </p:cNvSpPr>
          <p:nvPr>
            <p:ph type="ftr" sz="quarter" idx="11"/>
          </p:nvPr>
        </p:nvSpPr>
        <p:spPr/>
        <p:txBody>
          <a:bodyPr/>
          <a:lstStyle/>
          <a:p>
            <a:endParaRPr lang="es-MX" dirty="0"/>
          </a:p>
        </p:txBody>
      </p:sp>
      <p:sp>
        <p:nvSpPr>
          <p:cNvPr id="5" name="4 Marcador de número de diapositiva"/>
          <p:cNvSpPr>
            <a:spLocks noGrp="1"/>
          </p:cNvSpPr>
          <p:nvPr>
            <p:ph type="sldNum" sz="quarter" idx="12"/>
          </p:nvPr>
        </p:nvSpPr>
        <p:spPr/>
        <p:txBody>
          <a:bodyPr/>
          <a:lstStyle/>
          <a:p>
            <a:fld id="{AE75564B-95A3-4D0D-9DD5-B13EA8C4EC1D}" type="slidenum">
              <a:rPr lang="es-MX" smtClean="0"/>
              <a:t>‹Nº›</a:t>
            </a:fld>
            <a:endParaRPr lang="es-MX"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DE40ED3A-3E70-4A7B-8F78-310E41A1DDD8}" type="datetime1">
              <a:rPr lang="es-MX" smtClean="0"/>
              <a:t>30/01/2018</a:t>
            </a:fld>
            <a:endParaRPr lang="es-MX" dirty="0"/>
          </a:p>
        </p:txBody>
      </p:sp>
      <p:sp>
        <p:nvSpPr>
          <p:cNvPr id="3" name="2 Marcador de pie de página"/>
          <p:cNvSpPr>
            <a:spLocks noGrp="1"/>
          </p:cNvSpPr>
          <p:nvPr>
            <p:ph type="ftr" sz="quarter" idx="11"/>
          </p:nvPr>
        </p:nvSpPr>
        <p:spPr/>
        <p:txBody>
          <a:bodyPr/>
          <a:lstStyle/>
          <a:p>
            <a:endParaRPr lang="es-MX" dirty="0"/>
          </a:p>
        </p:txBody>
      </p:sp>
      <p:sp>
        <p:nvSpPr>
          <p:cNvPr id="4" name="3 Marcador de número de diapositiva"/>
          <p:cNvSpPr>
            <a:spLocks noGrp="1"/>
          </p:cNvSpPr>
          <p:nvPr>
            <p:ph type="sldNum" sz="quarter" idx="12"/>
          </p:nvPr>
        </p:nvSpPr>
        <p:spPr/>
        <p:txBody>
          <a:bodyPr/>
          <a:lstStyle/>
          <a:p>
            <a:fld id="{AE75564B-95A3-4D0D-9DD5-B13EA8C4EC1D}" type="slidenum">
              <a:rPr lang="es-MX" smtClean="0"/>
              <a:t>‹Nº›</a:t>
            </a:fld>
            <a:endParaRPr lang="es-MX"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F1832B91-8008-4959-899C-8395936311C0}" type="datetime1">
              <a:rPr lang="es-MX" smtClean="0"/>
              <a:t>30/01/2018</a:t>
            </a:fld>
            <a:endParaRPr lang="es-MX" dirty="0"/>
          </a:p>
        </p:txBody>
      </p:sp>
      <p:sp>
        <p:nvSpPr>
          <p:cNvPr id="6" name="5 Marcador de pie de página"/>
          <p:cNvSpPr>
            <a:spLocks noGrp="1"/>
          </p:cNvSpPr>
          <p:nvPr>
            <p:ph type="ftr" sz="quarter" idx="11"/>
          </p:nvPr>
        </p:nvSpPr>
        <p:spPr/>
        <p:txBody>
          <a:bodyPr/>
          <a:lstStyle/>
          <a:p>
            <a:endParaRPr lang="es-MX" dirty="0"/>
          </a:p>
        </p:txBody>
      </p:sp>
      <p:sp>
        <p:nvSpPr>
          <p:cNvPr id="7" name="6 Marcador de número de diapositiva"/>
          <p:cNvSpPr>
            <a:spLocks noGrp="1"/>
          </p:cNvSpPr>
          <p:nvPr>
            <p:ph type="sldNum" sz="quarter" idx="12"/>
          </p:nvPr>
        </p:nvSpPr>
        <p:spPr/>
        <p:txBody>
          <a:bodyPr/>
          <a:lstStyle/>
          <a:p>
            <a:fld id="{AE75564B-95A3-4D0D-9DD5-B13EA8C4EC1D}" type="slidenum">
              <a:rPr lang="es-MX" smtClean="0"/>
              <a:t>‹Nº›</a:t>
            </a:fld>
            <a:endParaRPr lang="es-MX"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F84CCB8A-267D-49B1-ACFC-DFC76639F1F4}" type="datetime1">
              <a:rPr lang="es-MX" smtClean="0"/>
              <a:t>30/01/2018</a:t>
            </a:fld>
            <a:endParaRPr lang="es-MX" dirty="0"/>
          </a:p>
        </p:txBody>
      </p:sp>
      <p:sp>
        <p:nvSpPr>
          <p:cNvPr id="6" name="5 Marcador de pie de página"/>
          <p:cNvSpPr>
            <a:spLocks noGrp="1"/>
          </p:cNvSpPr>
          <p:nvPr>
            <p:ph type="ftr" sz="quarter" idx="11"/>
          </p:nvPr>
        </p:nvSpPr>
        <p:spPr/>
        <p:txBody>
          <a:bodyPr/>
          <a:lstStyle/>
          <a:p>
            <a:endParaRPr lang="es-MX" dirty="0"/>
          </a:p>
        </p:txBody>
      </p:sp>
      <p:sp>
        <p:nvSpPr>
          <p:cNvPr id="7" name="6 Marcador de número de diapositiva"/>
          <p:cNvSpPr>
            <a:spLocks noGrp="1"/>
          </p:cNvSpPr>
          <p:nvPr>
            <p:ph type="sldNum" sz="quarter" idx="12"/>
          </p:nvPr>
        </p:nvSpPr>
        <p:spPr/>
        <p:txBody>
          <a:bodyPr/>
          <a:lstStyle/>
          <a:p>
            <a:fld id="{AE75564B-95A3-4D0D-9DD5-B13EA8C4EC1D}" type="slidenum">
              <a:rPr lang="es-MX" smtClean="0"/>
              <a:t>‹Nº›</a:t>
            </a:fld>
            <a:endParaRPr lang="es-MX"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79F60D-BC06-466E-A812-9B1F567030FF}" type="datetime1">
              <a:rPr lang="es-MX" smtClean="0"/>
              <a:t>30/01/2018</a:t>
            </a:fld>
            <a:endParaRPr lang="es-MX" dirty="0"/>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dirty="0"/>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75564B-95A3-4D0D-9DD5-B13EA8C4EC1D}" type="slidenum">
              <a:rPr lang="es-MX" smtClean="0"/>
              <a:t>‹Nº›</a:t>
            </a:fld>
            <a:endParaRPr lang="es-MX"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 id="2147483663" r:id="rId14"/>
    <p:sldLayoutId id="2147483664" r:id="rId15"/>
    <p:sldLayoutId id="2147483665" r:id="rId16"/>
    <p:sldLayoutId id="2147483666" r:id="rId17"/>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7.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7.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7.xml"/><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7.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7.xml"/><Relationship Id="rId5" Type="http://schemas.openxmlformats.org/officeDocument/2006/relationships/image" Target="../media/image19.jpeg"/><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1 Título"/>
          <p:cNvSpPr txBox="1">
            <a:spLocks/>
          </p:cNvSpPr>
          <p:nvPr/>
        </p:nvSpPr>
        <p:spPr>
          <a:xfrm>
            <a:off x="916726" y="2201814"/>
            <a:ext cx="7168064" cy="2587115"/>
          </a:xfrm>
          <a:prstGeom prst="rect">
            <a:avLst/>
          </a:prstGeom>
        </p:spPr>
        <p:txBody>
          <a:bodyPr vert="horz" lIns="91432" tIns="45717" rIns="91432" bIns="45717"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MX" sz="2900" b="1" dirty="0">
                <a:latin typeface="Times New Roman" pitchFamily="18" charset="0"/>
                <a:cs typeface="Times New Roman" pitchFamily="18" charset="0"/>
              </a:rPr>
              <a:t>TRANSPARENCIA FOCALIZADA</a:t>
            </a:r>
            <a:r>
              <a:rPr lang="es-MX" sz="2900" b="1" dirty="0">
                <a:solidFill>
                  <a:srgbClr val="800000"/>
                </a:solidFill>
                <a:latin typeface="Times New Roman" pitchFamily="18" charset="0"/>
                <a:cs typeface="Times New Roman" pitchFamily="18" charset="0"/>
              </a:rPr>
              <a:t/>
            </a:r>
            <a:br>
              <a:rPr lang="es-MX" sz="2900" b="1" dirty="0">
                <a:solidFill>
                  <a:srgbClr val="800000"/>
                </a:solidFill>
                <a:latin typeface="Times New Roman" pitchFamily="18" charset="0"/>
                <a:cs typeface="Times New Roman" pitchFamily="18" charset="0"/>
              </a:rPr>
            </a:br>
            <a:r>
              <a:rPr lang="es-MX" sz="2900" b="1" dirty="0">
                <a:solidFill>
                  <a:srgbClr val="C60202"/>
                </a:solidFill>
                <a:latin typeface="Times New Roman" pitchFamily="18" charset="0"/>
                <a:cs typeface="Times New Roman" pitchFamily="18" charset="0"/>
              </a:rPr>
              <a:t/>
            </a:r>
            <a:br>
              <a:rPr lang="es-MX" sz="2900" b="1" dirty="0">
                <a:solidFill>
                  <a:srgbClr val="C60202"/>
                </a:solidFill>
                <a:latin typeface="Times New Roman" pitchFamily="18" charset="0"/>
                <a:cs typeface="Times New Roman" pitchFamily="18" charset="0"/>
              </a:rPr>
            </a:br>
            <a:r>
              <a:rPr lang="es-MX" sz="2400" b="1" dirty="0">
                <a:solidFill>
                  <a:srgbClr val="A50021"/>
                </a:solidFill>
                <a:latin typeface="Times New Roman" pitchFamily="18" charset="0"/>
                <a:cs typeface="Times New Roman" pitchFamily="18" charset="0"/>
              </a:rPr>
              <a:t>Tema: “Poda, Riego, Barrido y Plantas </a:t>
            </a:r>
            <a:r>
              <a:rPr lang="es-MX" sz="2400" b="1" dirty="0" smtClean="0">
                <a:solidFill>
                  <a:srgbClr val="A50021"/>
                </a:solidFill>
                <a:latin typeface="Times New Roman" pitchFamily="18" charset="0"/>
                <a:cs typeface="Times New Roman" pitchFamily="18" charset="0"/>
              </a:rPr>
              <a:t>de </a:t>
            </a:r>
            <a:r>
              <a:rPr lang="es-MX" sz="2400" b="1" dirty="0">
                <a:solidFill>
                  <a:srgbClr val="A50021"/>
                </a:solidFill>
                <a:latin typeface="Times New Roman" pitchFamily="18" charset="0"/>
                <a:cs typeface="Times New Roman" pitchFamily="18" charset="0"/>
              </a:rPr>
              <a:t>Tratamiento (PRBT)”</a:t>
            </a:r>
            <a:endParaRPr lang="es-ES" sz="2400" dirty="0">
              <a:solidFill>
                <a:srgbClr val="A50021"/>
              </a:solidFill>
              <a:latin typeface="Soberana Titular" panose="02000000000000000000" pitchFamily="50" charset="0"/>
              <a:cs typeface="Arial" pitchFamily="34" charset="0"/>
            </a:endParaRPr>
          </a:p>
        </p:txBody>
      </p:sp>
      <p:sp>
        <p:nvSpPr>
          <p:cNvPr id="9" name="2 Marcador de contenido"/>
          <p:cNvSpPr>
            <a:spLocks noGrp="1"/>
          </p:cNvSpPr>
          <p:nvPr>
            <p:ph idx="1"/>
          </p:nvPr>
        </p:nvSpPr>
        <p:spPr>
          <a:xfrm>
            <a:off x="6666690" y="5949280"/>
            <a:ext cx="2133600" cy="365125"/>
          </a:xfrm>
        </p:spPr>
        <p:txBody>
          <a:bodyPr>
            <a:noAutofit/>
          </a:bodyPr>
          <a:lstStyle/>
          <a:p>
            <a:pPr marL="0" indent="0" algn="ctr">
              <a:buNone/>
            </a:pPr>
            <a:r>
              <a:rPr lang="es-MX" sz="1400" b="1" dirty="0" smtClean="0">
                <a:latin typeface="Soberana Titular" panose="02000000000000000000" pitchFamily="50" charset="0"/>
              </a:rPr>
              <a:t> </a:t>
            </a:r>
            <a:r>
              <a:rPr lang="es-MX" sz="1600" b="1" dirty="0" smtClean="0">
                <a:solidFill>
                  <a:schemeClr val="bg1">
                    <a:lumMod val="50000"/>
                  </a:schemeClr>
                </a:solidFill>
                <a:latin typeface="Soberana Titular" panose="02000000000000000000" pitchFamily="50" charset="0"/>
              </a:rPr>
              <a:t>EJERCICIO </a:t>
            </a:r>
            <a:r>
              <a:rPr lang="es-MX" sz="1600" b="1" dirty="0" smtClean="0">
                <a:solidFill>
                  <a:schemeClr val="bg1">
                    <a:lumMod val="50000"/>
                  </a:schemeClr>
                </a:solidFill>
                <a:latin typeface="Soberana Titular" panose="02000000000000000000" pitchFamily="50" charset="0"/>
              </a:rPr>
              <a:t>2018</a:t>
            </a:r>
            <a:endParaRPr lang="es-MX" sz="1600" b="1" dirty="0" smtClean="0">
              <a:solidFill>
                <a:schemeClr val="bg1">
                  <a:lumMod val="50000"/>
                </a:schemeClr>
              </a:solidFill>
              <a:latin typeface="Soberana Titular" panose="02000000000000000000" pitchFamily="50" charset="0"/>
            </a:endParaRPr>
          </a:p>
        </p:txBody>
      </p:sp>
      <p:pic>
        <p:nvPicPr>
          <p:cNvPr id="7" name="Imagen 6"/>
          <p:cNvPicPr/>
          <p:nvPr/>
        </p:nvPicPr>
        <p:blipFill>
          <a:blip r:embed="rId3" cstate="print">
            <a:extLst>
              <a:ext uri="{28A0092B-C50C-407E-A947-70E740481C1C}">
                <a14:useLocalDpi xmlns:a14="http://schemas.microsoft.com/office/drawing/2010/main" val="0"/>
              </a:ext>
            </a:extLst>
          </a:blip>
          <a:srcRect l="10974" t="36574" r="13721" b="30735"/>
          <a:stretch>
            <a:fillRect/>
          </a:stretch>
        </p:blipFill>
        <p:spPr bwMode="auto">
          <a:xfrm>
            <a:off x="5796136" y="69463"/>
            <a:ext cx="2991600" cy="972000"/>
          </a:xfrm>
          <a:prstGeom prst="rect">
            <a:avLst/>
          </a:prstGeom>
          <a:extLst>
            <a:ext uri="{FAA26D3D-D897-4be2-8F04-BA451C77F1D7}">
              <ma14:placeholderFlag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lc="http://schemas.openxmlformats.org/drawingml/2006/lockedCanvas"/>
            </a:ext>
          </a:extLst>
        </p:spPr>
      </p:pic>
    </p:spTree>
    <p:extLst>
      <p:ext uri="{BB962C8B-B14F-4D97-AF65-F5344CB8AC3E}">
        <p14:creationId xmlns:p14="http://schemas.microsoft.com/office/powerpoint/2010/main" val="42774629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1 Título"/>
          <p:cNvSpPr txBox="1">
            <a:spLocks/>
          </p:cNvSpPr>
          <p:nvPr/>
        </p:nvSpPr>
        <p:spPr>
          <a:xfrm>
            <a:off x="1619672" y="2677691"/>
            <a:ext cx="5896669" cy="2587115"/>
          </a:xfrm>
          <a:prstGeom prst="rect">
            <a:avLst/>
          </a:prstGeom>
        </p:spPr>
        <p:txBody>
          <a:bodyPr vert="horz" lIns="91432" tIns="45717" rIns="91432" bIns="45717"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s-ES" sz="1600" dirty="0">
              <a:solidFill>
                <a:schemeClr val="tx1">
                  <a:lumMod val="65000"/>
                  <a:lumOff val="35000"/>
                </a:schemeClr>
              </a:solidFill>
              <a:latin typeface="Soberana Titular" panose="02000000000000000000" pitchFamily="50" charset="0"/>
              <a:cs typeface="Arial" pitchFamily="34" charset="0"/>
            </a:endParaRPr>
          </a:p>
        </p:txBody>
      </p:sp>
      <p:pic>
        <p:nvPicPr>
          <p:cNvPr id="7" name="Imagen 6"/>
          <p:cNvPicPr/>
          <p:nvPr/>
        </p:nvPicPr>
        <p:blipFill>
          <a:blip r:embed="rId3" cstate="print">
            <a:extLst>
              <a:ext uri="{28A0092B-C50C-407E-A947-70E740481C1C}">
                <a14:useLocalDpi xmlns:a14="http://schemas.microsoft.com/office/drawing/2010/main" val="0"/>
              </a:ext>
            </a:extLst>
          </a:blip>
          <a:srcRect l="10974" t="36574" r="13721" b="30735"/>
          <a:stretch>
            <a:fillRect/>
          </a:stretch>
        </p:blipFill>
        <p:spPr bwMode="auto">
          <a:xfrm>
            <a:off x="5796136" y="69463"/>
            <a:ext cx="2991600" cy="972000"/>
          </a:xfrm>
          <a:prstGeom prst="rect">
            <a:avLst/>
          </a:prstGeom>
          <a:extLst>
            <a:ext uri="{FAA26D3D-D897-4be2-8F04-BA451C77F1D7}">
              <ma14:placeholderFlag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lc="http://schemas.openxmlformats.org/drawingml/2006/lockedCanvas"/>
            </a:ext>
          </a:extLst>
        </p:spPr>
      </p:pic>
      <p:sp>
        <p:nvSpPr>
          <p:cNvPr id="21" name="7 CuadroTexto"/>
          <p:cNvSpPr txBox="1"/>
          <p:nvPr/>
        </p:nvSpPr>
        <p:spPr>
          <a:xfrm>
            <a:off x="467544" y="1437158"/>
            <a:ext cx="3786214" cy="5232202"/>
          </a:xfrm>
          <a:prstGeom prst="rect">
            <a:avLst/>
          </a:prstGeom>
          <a:noFill/>
        </p:spPr>
        <p:txBody>
          <a:bodyPr wrap="square" rtlCol="0">
            <a:spAutoFit/>
          </a:bodyPr>
          <a:lstStyle/>
          <a:p>
            <a:pPr algn="just"/>
            <a:r>
              <a:rPr lang="es-MX" sz="1600" b="1" i="1" dirty="0" smtClean="0">
                <a:solidFill>
                  <a:srgbClr val="A50021"/>
                </a:solidFill>
                <a:latin typeface="Times New Roman" pitchFamily="18" charset="0"/>
                <a:cs typeface="Times New Roman" pitchFamily="18" charset="0"/>
              </a:rPr>
              <a:t>1. ¿Qué son las actividades de Poda, Riego, Barrido y Plantas de Tratamiento?</a:t>
            </a:r>
          </a:p>
          <a:p>
            <a:pPr algn="just"/>
            <a:endParaRPr lang="es-MX" sz="1000" dirty="0" smtClean="0">
              <a:latin typeface="Times New Roman" pitchFamily="18" charset="0"/>
              <a:cs typeface="Times New Roman" pitchFamily="18" charset="0"/>
            </a:endParaRPr>
          </a:p>
          <a:p>
            <a:pPr algn="just"/>
            <a:r>
              <a:rPr lang="es-MX" sz="1600" dirty="0" smtClean="0">
                <a:latin typeface="Times New Roman" pitchFamily="18" charset="0"/>
                <a:cs typeface="Times New Roman" pitchFamily="18" charset="0"/>
              </a:rPr>
              <a:t>Estas actividades consisten en: </a:t>
            </a:r>
          </a:p>
          <a:p>
            <a:pPr algn="just"/>
            <a:endParaRPr lang="es-MX" sz="1000" dirty="0" smtClean="0">
              <a:latin typeface="Times New Roman" pitchFamily="18" charset="0"/>
              <a:cs typeface="Times New Roman" pitchFamily="18" charset="0"/>
            </a:endParaRPr>
          </a:p>
          <a:p>
            <a:pPr marL="180975" indent="-180975" algn="just">
              <a:buFont typeface="Arial" pitchFamily="34" charset="0"/>
              <a:buChar char="•"/>
            </a:pPr>
            <a:r>
              <a:rPr lang="es-MX" sz="1600" b="1" dirty="0" smtClean="0">
                <a:latin typeface="Times New Roman" pitchFamily="18" charset="0"/>
                <a:cs typeface="Times New Roman" pitchFamily="18" charset="0"/>
              </a:rPr>
              <a:t>Poda</a:t>
            </a:r>
            <a:r>
              <a:rPr lang="es-MX" sz="1600" dirty="0" smtClean="0">
                <a:latin typeface="Times New Roman" pitchFamily="18" charset="0"/>
                <a:cs typeface="Times New Roman" pitchFamily="18" charset="0"/>
              </a:rPr>
              <a:t> de: pasto, </a:t>
            </a:r>
            <a:r>
              <a:rPr lang="es-MX" sz="1600" dirty="0" err="1" smtClean="0">
                <a:latin typeface="Times New Roman" pitchFamily="18" charset="0"/>
                <a:cs typeface="Times New Roman" pitchFamily="18" charset="0"/>
              </a:rPr>
              <a:t>cetos</a:t>
            </a:r>
            <a:r>
              <a:rPr lang="es-MX" sz="1600" dirty="0" smtClean="0">
                <a:latin typeface="Times New Roman" pitchFamily="18" charset="0"/>
                <a:cs typeface="Times New Roman" pitchFamily="18" charset="0"/>
              </a:rPr>
              <a:t>, árboles, palmeras, chapeo, deshierbe, desorille, </a:t>
            </a:r>
            <a:r>
              <a:rPr lang="es-MX" sz="1600" dirty="0" err="1" smtClean="0">
                <a:latin typeface="Times New Roman" pitchFamily="18" charset="0"/>
                <a:cs typeface="Times New Roman" pitchFamily="18" charset="0"/>
              </a:rPr>
              <a:t>cajeteo</a:t>
            </a:r>
            <a:r>
              <a:rPr lang="es-MX" sz="1600" dirty="0" smtClean="0">
                <a:latin typeface="Times New Roman" pitchFamily="18" charset="0"/>
                <a:cs typeface="Times New Roman" pitchFamily="18" charset="0"/>
              </a:rPr>
              <a:t> en arboles y palmeras.</a:t>
            </a:r>
          </a:p>
          <a:p>
            <a:pPr marL="180975" indent="-180975" algn="just">
              <a:buFont typeface="Arial" pitchFamily="34" charset="0"/>
              <a:buChar char="•"/>
            </a:pPr>
            <a:endParaRPr lang="es-MX" sz="1000" dirty="0" smtClean="0">
              <a:latin typeface="Times New Roman" pitchFamily="18" charset="0"/>
              <a:cs typeface="Times New Roman" pitchFamily="18" charset="0"/>
            </a:endParaRPr>
          </a:p>
          <a:p>
            <a:pPr marL="180975" indent="-180975" algn="just">
              <a:buFont typeface="Arial" pitchFamily="34" charset="0"/>
              <a:buChar char="•"/>
            </a:pPr>
            <a:r>
              <a:rPr lang="es-MX" sz="1600" b="1" dirty="0" smtClean="0">
                <a:latin typeface="Times New Roman" pitchFamily="18" charset="0"/>
                <a:cs typeface="Times New Roman" pitchFamily="18" charset="0"/>
              </a:rPr>
              <a:t>Riego</a:t>
            </a:r>
            <a:r>
              <a:rPr lang="es-MX" sz="1600" dirty="0" smtClean="0">
                <a:latin typeface="Times New Roman" pitchFamily="18" charset="0"/>
                <a:cs typeface="Times New Roman" pitchFamily="18" charset="0"/>
              </a:rPr>
              <a:t> de: áreas verdes, camellones, jardines, árboles, palmeras.</a:t>
            </a:r>
          </a:p>
          <a:p>
            <a:pPr marL="180975" indent="-180975" algn="just">
              <a:buFont typeface="Arial" pitchFamily="34" charset="0"/>
              <a:buChar char="•"/>
            </a:pPr>
            <a:endParaRPr lang="es-MX" sz="1000" dirty="0" smtClean="0">
              <a:latin typeface="Times New Roman" pitchFamily="18" charset="0"/>
              <a:cs typeface="Times New Roman" pitchFamily="18" charset="0"/>
            </a:endParaRPr>
          </a:p>
          <a:p>
            <a:pPr marL="180975" indent="-180975" algn="just">
              <a:buFont typeface="Arial" pitchFamily="34" charset="0"/>
              <a:buChar char="•"/>
            </a:pPr>
            <a:r>
              <a:rPr lang="es-MX" sz="1600" b="1" dirty="0" smtClean="0">
                <a:latin typeface="Times New Roman" pitchFamily="18" charset="0"/>
                <a:cs typeface="Times New Roman" pitchFamily="18" charset="0"/>
              </a:rPr>
              <a:t>Barrido</a:t>
            </a:r>
            <a:r>
              <a:rPr lang="es-MX" sz="1600" dirty="0" smtClean="0">
                <a:latin typeface="Times New Roman" pitchFamily="18" charset="0"/>
                <a:cs typeface="Times New Roman" pitchFamily="18" charset="0"/>
              </a:rPr>
              <a:t> de: vialidades, banquetas, andadores, áreas públicas, atención a las vialidades en cuanto a señalización horizontal y vertical, bacheo.</a:t>
            </a:r>
          </a:p>
          <a:p>
            <a:pPr marL="180975" indent="-180975" algn="just">
              <a:buFont typeface="Arial" pitchFamily="34" charset="0"/>
              <a:buChar char="•"/>
            </a:pPr>
            <a:endParaRPr lang="es-MX" sz="1000" dirty="0" smtClean="0">
              <a:latin typeface="Times New Roman" pitchFamily="18" charset="0"/>
              <a:cs typeface="Times New Roman" pitchFamily="18" charset="0"/>
            </a:endParaRPr>
          </a:p>
          <a:p>
            <a:pPr marL="180975" indent="-180975" algn="just">
              <a:buFont typeface="Arial" pitchFamily="34" charset="0"/>
              <a:buChar char="•"/>
            </a:pPr>
            <a:r>
              <a:rPr lang="es-MX" sz="1600" b="1" dirty="0" smtClean="0">
                <a:latin typeface="Times New Roman" pitchFamily="18" charset="0"/>
                <a:cs typeface="Times New Roman" pitchFamily="18" charset="0"/>
              </a:rPr>
              <a:t>Plantas de Tratamiento</a:t>
            </a:r>
            <a:r>
              <a:rPr lang="es-MX" sz="1600" dirty="0" smtClean="0">
                <a:latin typeface="Times New Roman" pitchFamily="18" charset="0"/>
                <a:cs typeface="Times New Roman" pitchFamily="18" charset="0"/>
              </a:rPr>
              <a:t>: en ellas se someten las Aguas Residuales a </a:t>
            </a:r>
            <a:r>
              <a:rPr lang="es-ES_tradnl" sz="1600" dirty="0" smtClean="0">
                <a:latin typeface="Times New Roman" pitchFamily="18" charset="0"/>
                <a:cs typeface="Times New Roman" pitchFamily="18" charset="0"/>
              </a:rPr>
              <a:t>procesos individuales o combinados de tipo físico, químico, biológico u otros, para obtener el Agua Tratada.</a:t>
            </a:r>
            <a:endParaRPr lang="es-MX" sz="1600" dirty="0" smtClean="0">
              <a:latin typeface="Times New Roman" pitchFamily="18" charset="0"/>
              <a:cs typeface="Times New Roman" pitchFamily="18" charset="0"/>
            </a:endParaRPr>
          </a:p>
        </p:txBody>
      </p:sp>
      <p:pic>
        <p:nvPicPr>
          <p:cNvPr id="22" name="11 Imagen"/>
          <p:cNvPicPr/>
          <p:nvPr/>
        </p:nvPicPr>
        <p:blipFill>
          <a:blip r:embed="rId4" cstate="print"/>
          <a:stretch>
            <a:fillRect/>
          </a:stretch>
        </p:blipFill>
        <p:spPr bwMode="auto">
          <a:xfrm>
            <a:off x="4970634" y="1700808"/>
            <a:ext cx="1714296" cy="152403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53640926-AAD7-44D8-BBD7-CCE9431645EC}">
              <a14:shadowObscured xmlns:a14="http://schemas.microsoft.com/office/drawing/2010/main"/>
            </a:ext>
          </a:extLst>
        </p:spPr>
      </p:pic>
      <p:pic>
        <p:nvPicPr>
          <p:cNvPr id="23" name="12 Imagen"/>
          <p:cNvPicPr/>
          <p:nvPr/>
        </p:nvPicPr>
        <p:blipFill>
          <a:blip r:embed="rId5" cstate="print"/>
          <a:stretch>
            <a:fillRect/>
          </a:stretch>
        </p:blipFill>
        <p:spPr bwMode="auto">
          <a:xfrm>
            <a:off x="6804248" y="3224845"/>
            <a:ext cx="1716029" cy="151714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53640926-AAD7-44D8-BBD7-CCE9431645EC}">
              <a14:shadowObscured xmlns:a14="http://schemas.microsoft.com/office/drawing/2010/main"/>
            </a:ext>
          </a:extLst>
        </p:spPr>
      </p:pic>
      <p:pic>
        <p:nvPicPr>
          <p:cNvPr id="24" name="13 Imagen"/>
          <p:cNvPicPr/>
          <p:nvPr/>
        </p:nvPicPr>
        <p:blipFill>
          <a:blip r:embed="rId6" cstate="print"/>
          <a:stretch>
            <a:fillRect/>
          </a:stretch>
        </p:blipFill>
        <p:spPr bwMode="auto">
          <a:xfrm>
            <a:off x="4970418" y="4648155"/>
            <a:ext cx="1716029" cy="151714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27866466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p:nvPr/>
        </p:nvPicPr>
        <p:blipFill>
          <a:blip r:embed="rId3" cstate="print">
            <a:extLst>
              <a:ext uri="{28A0092B-C50C-407E-A947-70E740481C1C}">
                <a14:useLocalDpi xmlns:a14="http://schemas.microsoft.com/office/drawing/2010/main" val="0"/>
              </a:ext>
            </a:extLst>
          </a:blip>
          <a:srcRect l="10974" t="36574" r="13721" b="30735"/>
          <a:stretch>
            <a:fillRect/>
          </a:stretch>
        </p:blipFill>
        <p:spPr bwMode="auto">
          <a:xfrm>
            <a:off x="5796136" y="69463"/>
            <a:ext cx="2991600" cy="972000"/>
          </a:xfrm>
          <a:prstGeom prst="rect">
            <a:avLst/>
          </a:prstGeom>
          <a:extLst>
            <a:ext uri="{FAA26D3D-D897-4be2-8F04-BA451C77F1D7}">
              <ma14:placeholderFlag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lc="http://schemas.openxmlformats.org/drawingml/2006/lockedCanvas"/>
            </a:ext>
          </a:extLst>
        </p:spPr>
      </p:pic>
      <p:sp>
        <p:nvSpPr>
          <p:cNvPr id="13" name="7 CuadroTexto"/>
          <p:cNvSpPr txBox="1"/>
          <p:nvPr/>
        </p:nvSpPr>
        <p:spPr>
          <a:xfrm>
            <a:off x="251520" y="1602666"/>
            <a:ext cx="4104456" cy="1754326"/>
          </a:xfrm>
          <a:prstGeom prst="rect">
            <a:avLst/>
          </a:prstGeom>
          <a:noFill/>
        </p:spPr>
        <p:txBody>
          <a:bodyPr wrap="square" rtlCol="0">
            <a:spAutoFit/>
          </a:bodyPr>
          <a:lstStyle/>
          <a:p>
            <a:pPr algn="just"/>
            <a:r>
              <a:rPr lang="es-MX" b="1" i="1" dirty="0" smtClean="0">
                <a:solidFill>
                  <a:srgbClr val="A50021"/>
                </a:solidFill>
                <a:latin typeface="Times New Roman" pitchFamily="18" charset="0"/>
                <a:cs typeface="Times New Roman" pitchFamily="18" charset="0"/>
              </a:rPr>
              <a:t>2. ¿Cuál es su uso?</a:t>
            </a:r>
          </a:p>
          <a:p>
            <a:pPr algn="just"/>
            <a:endParaRPr lang="es-MX" dirty="0" smtClean="0">
              <a:latin typeface="Times New Roman" pitchFamily="18" charset="0"/>
              <a:cs typeface="Times New Roman" pitchFamily="18" charset="0"/>
            </a:endParaRPr>
          </a:p>
          <a:p>
            <a:pPr algn="just"/>
            <a:r>
              <a:rPr lang="es-MX" dirty="0" smtClean="0">
                <a:latin typeface="Times New Roman" pitchFamily="18" charset="0"/>
                <a:cs typeface="Times New Roman" pitchFamily="18" charset="0"/>
              </a:rPr>
              <a:t>En la conservación y mantenimiento de espacios públicos.</a:t>
            </a:r>
          </a:p>
          <a:p>
            <a:pPr algn="just"/>
            <a:endParaRPr lang="es-MX" dirty="0" smtClean="0">
              <a:latin typeface="Times New Roman" pitchFamily="18" charset="0"/>
              <a:cs typeface="Times New Roman" pitchFamily="18" charset="0"/>
            </a:endParaRPr>
          </a:p>
          <a:p>
            <a:pPr algn="just"/>
            <a:endParaRPr lang="es-MX" dirty="0" smtClean="0">
              <a:latin typeface="Times New Roman" pitchFamily="18" charset="0"/>
              <a:cs typeface="Times New Roman" pitchFamily="18" charset="0"/>
            </a:endParaRPr>
          </a:p>
        </p:txBody>
      </p:sp>
      <p:pic>
        <p:nvPicPr>
          <p:cNvPr id="14" name="Picture 6" descr="http://www.fonatur.gob.mx/es/images/loreto1.jpg"/>
          <p:cNvPicPr>
            <a:picLocks noChangeAspect="1" noChangeArrowheads="1"/>
          </p:cNvPicPr>
          <p:nvPr/>
        </p:nvPicPr>
        <p:blipFill>
          <a:blip r:embed="rId4" cstate="print"/>
          <a:srcRect/>
          <a:stretch>
            <a:fillRect/>
          </a:stretch>
        </p:blipFill>
        <p:spPr bwMode="auto">
          <a:xfrm>
            <a:off x="4067944" y="4437037"/>
            <a:ext cx="3786214" cy="136822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5" name="Picture 4"/>
          <p:cNvPicPr>
            <a:picLocks noChangeAspect="1" noChangeArrowheads="1"/>
          </p:cNvPicPr>
          <p:nvPr/>
        </p:nvPicPr>
        <p:blipFill>
          <a:blip r:embed="rId5" cstate="print"/>
          <a:srcRect/>
          <a:stretch>
            <a:fillRect/>
          </a:stretch>
        </p:blipFill>
        <p:spPr bwMode="auto">
          <a:xfrm>
            <a:off x="6156176" y="1697085"/>
            <a:ext cx="1567694" cy="180392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6" name="6 Imagen"/>
          <p:cNvPicPr/>
          <p:nvPr/>
        </p:nvPicPr>
        <p:blipFill>
          <a:blip r:embed="rId6" cstate="print"/>
          <a:stretch>
            <a:fillRect/>
          </a:stretch>
        </p:blipFill>
        <p:spPr bwMode="auto">
          <a:xfrm>
            <a:off x="827584" y="4090182"/>
            <a:ext cx="1857388" cy="164307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32832737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1 Título"/>
          <p:cNvSpPr txBox="1">
            <a:spLocks/>
          </p:cNvSpPr>
          <p:nvPr/>
        </p:nvSpPr>
        <p:spPr>
          <a:xfrm>
            <a:off x="1619672" y="2677691"/>
            <a:ext cx="5896669" cy="2587115"/>
          </a:xfrm>
          <a:prstGeom prst="rect">
            <a:avLst/>
          </a:prstGeom>
        </p:spPr>
        <p:txBody>
          <a:bodyPr vert="horz" lIns="91432" tIns="45717" rIns="91432" bIns="45717"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s-ES" sz="1600" dirty="0">
              <a:solidFill>
                <a:schemeClr val="tx1">
                  <a:lumMod val="65000"/>
                  <a:lumOff val="35000"/>
                </a:schemeClr>
              </a:solidFill>
              <a:latin typeface="Soberana Titular" panose="02000000000000000000" pitchFamily="50" charset="0"/>
              <a:cs typeface="Arial" pitchFamily="34" charset="0"/>
            </a:endParaRPr>
          </a:p>
        </p:txBody>
      </p:sp>
      <p:pic>
        <p:nvPicPr>
          <p:cNvPr id="7" name="Imagen 6"/>
          <p:cNvPicPr/>
          <p:nvPr/>
        </p:nvPicPr>
        <p:blipFill>
          <a:blip r:embed="rId3" cstate="print">
            <a:extLst>
              <a:ext uri="{28A0092B-C50C-407E-A947-70E740481C1C}">
                <a14:useLocalDpi xmlns:a14="http://schemas.microsoft.com/office/drawing/2010/main" val="0"/>
              </a:ext>
            </a:extLst>
          </a:blip>
          <a:srcRect l="10974" t="36574" r="13721" b="30735"/>
          <a:stretch>
            <a:fillRect/>
          </a:stretch>
        </p:blipFill>
        <p:spPr bwMode="auto">
          <a:xfrm>
            <a:off x="5796136" y="69463"/>
            <a:ext cx="2991600" cy="972000"/>
          </a:xfrm>
          <a:prstGeom prst="rect">
            <a:avLst/>
          </a:prstGeom>
          <a:extLst>
            <a:ext uri="{FAA26D3D-D897-4be2-8F04-BA451C77F1D7}">
              <ma14:placeholderFlag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lc="http://schemas.openxmlformats.org/drawingml/2006/lockedCanvas"/>
            </a:ext>
          </a:extLst>
        </p:spPr>
      </p:pic>
      <p:sp>
        <p:nvSpPr>
          <p:cNvPr id="13" name="7 CuadroTexto"/>
          <p:cNvSpPr txBox="1"/>
          <p:nvPr/>
        </p:nvSpPr>
        <p:spPr>
          <a:xfrm>
            <a:off x="323528" y="1613699"/>
            <a:ext cx="3786214" cy="2031325"/>
          </a:xfrm>
          <a:prstGeom prst="rect">
            <a:avLst/>
          </a:prstGeom>
          <a:noFill/>
        </p:spPr>
        <p:txBody>
          <a:bodyPr wrap="square" rtlCol="0">
            <a:spAutoFit/>
          </a:bodyPr>
          <a:lstStyle/>
          <a:p>
            <a:pPr algn="just"/>
            <a:r>
              <a:rPr lang="es-MX" b="1" i="1" dirty="0" smtClean="0">
                <a:solidFill>
                  <a:srgbClr val="A50021"/>
                </a:solidFill>
                <a:latin typeface="Times New Roman" pitchFamily="18" charset="0"/>
                <a:cs typeface="Times New Roman" pitchFamily="18" charset="0"/>
              </a:rPr>
              <a:t>3. ¿Dónde se llevan a cabo las actividades de Poda, Riego, Barrido?</a:t>
            </a:r>
          </a:p>
          <a:p>
            <a:pPr algn="just"/>
            <a:endParaRPr lang="es-MX" dirty="0" smtClean="0">
              <a:latin typeface="Times New Roman" pitchFamily="18" charset="0"/>
              <a:cs typeface="Times New Roman" pitchFamily="18" charset="0"/>
            </a:endParaRPr>
          </a:p>
          <a:p>
            <a:pPr algn="just"/>
            <a:r>
              <a:rPr lang="es-MX" dirty="0" smtClean="0">
                <a:latin typeface="Times New Roman" pitchFamily="18" charset="0"/>
                <a:cs typeface="Times New Roman" pitchFamily="18" charset="0"/>
              </a:rPr>
              <a:t>Estas actividades se llevan cabo en áreas públicas ubicadas en los Centros Integralmente Planeados del Fondo Nacional de Fomento al Turismo.</a:t>
            </a:r>
          </a:p>
        </p:txBody>
      </p:sp>
      <p:pic>
        <p:nvPicPr>
          <p:cNvPr id="14" name="14 Imagen"/>
          <p:cNvPicPr/>
          <p:nvPr/>
        </p:nvPicPr>
        <p:blipFill>
          <a:blip r:embed="rId4" cstate="print"/>
          <a:stretch>
            <a:fillRect/>
          </a:stretch>
        </p:blipFill>
        <p:spPr bwMode="auto">
          <a:xfrm>
            <a:off x="4860032" y="3990783"/>
            <a:ext cx="2135160" cy="195849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53640926-AAD7-44D8-BBD7-CCE9431645EC}">
              <a14:shadowObscured xmlns:a14="http://schemas.microsoft.com/office/drawing/2010/main"/>
            </a:ext>
          </a:extLst>
        </p:spPr>
      </p:pic>
      <p:pic>
        <p:nvPicPr>
          <p:cNvPr id="15" name="16 Imagen"/>
          <p:cNvPicPr/>
          <p:nvPr/>
        </p:nvPicPr>
        <p:blipFill>
          <a:blip r:embed="rId5" cstate="print"/>
          <a:stretch>
            <a:fillRect/>
          </a:stretch>
        </p:blipFill>
        <p:spPr bwMode="auto">
          <a:xfrm>
            <a:off x="6358649" y="1700808"/>
            <a:ext cx="2101783" cy="17540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53640926-AAD7-44D8-BBD7-CCE9431645EC}">
              <a14:shadowObscured xmlns:a14="http://schemas.microsoft.com/office/drawing/2010/main"/>
            </a:ext>
          </a:extLst>
        </p:spPr>
      </p:pic>
      <p:pic>
        <p:nvPicPr>
          <p:cNvPr id="17" name="12 Imagen"/>
          <p:cNvPicPr/>
          <p:nvPr/>
        </p:nvPicPr>
        <p:blipFill>
          <a:blip r:embed="rId6" cstate="print"/>
          <a:stretch>
            <a:fillRect/>
          </a:stretch>
        </p:blipFill>
        <p:spPr bwMode="auto">
          <a:xfrm>
            <a:off x="1187624" y="4077072"/>
            <a:ext cx="2160240" cy="201914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37406906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p:nvPr/>
        </p:nvPicPr>
        <p:blipFill>
          <a:blip r:embed="rId3" cstate="print">
            <a:extLst>
              <a:ext uri="{28A0092B-C50C-407E-A947-70E740481C1C}">
                <a14:useLocalDpi xmlns:a14="http://schemas.microsoft.com/office/drawing/2010/main" val="0"/>
              </a:ext>
            </a:extLst>
          </a:blip>
          <a:srcRect l="10974" t="36574" r="13721" b="30735"/>
          <a:stretch>
            <a:fillRect/>
          </a:stretch>
        </p:blipFill>
        <p:spPr bwMode="auto">
          <a:xfrm>
            <a:off x="5796136" y="69463"/>
            <a:ext cx="2991600" cy="972000"/>
          </a:xfrm>
          <a:prstGeom prst="rect">
            <a:avLst/>
          </a:prstGeom>
          <a:extLst>
            <a:ext uri="{FAA26D3D-D897-4be2-8F04-BA451C77F1D7}">
              <ma14:placeholderFlag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lc="http://schemas.openxmlformats.org/drawingml/2006/lockedCanvas"/>
            </a:ext>
          </a:extLst>
        </p:spPr>
      </p:pic>
      <p:sp>
        <p:nvSpPr>
          <p:cNvPr id="14" name="7 CuadroTexto"/>
          <p:cNvSpPr txBox="1"/>
          <p:nvPr/>
        </p:nvSpPr>
        <p:spPr>
          <a:xfrm>
            <a:off x="251520" y="1519624"/>
            <a:ext cx="4032448" cy="1477328"/>
          </a:xfrm>
          <a:prstGeom prst="rect">
            <a:avLst/>
          </a:prstGeom>
          <a:noFill/>
        </p:spPr>
        <p:txBody>
          <a:bodyPr wrap="square" rtlCol="0">
            <a:spAutoFit/>
          </a:bodyPr>
          <a:lstStyle/>
          <a:p>
            <a:pPr algn="just"/>
            <a:r>
              <a:rPr lang="es-MX" b="1" i="1" dirty="0" smtClean="0">
                <a:solidFill>
                  <a:srgbClr val="A50021"/>
                </a:solidFill>
                <a:latin typeface="Times New Roman" pitchFamily="18" charset="0"/>
                <a:cs typeface="Times New Roman" pitchFamily="18" charset="0"/>
              </a:rPr>
              <a:t>4. ¿A quién se brinda el servicio?</a:t>
            </a:r>
          </a:p>
          <a:p>
            <a:pPr algn="just"/>
            <a:endParaRPr lang="es-MX" dirty="0" smtClean="0">
              <a:latin typeface="Times New Roman" pitchFamily="18" charset="0"/>
              <a:cs typeface="Times New Roman" pitchFamily="18" charset="0"/>
            </a:endParaRPr>
          </a:p>
          <a:p>
            <a:pPr algn="just"/>
            <a:r>
              <a:rPr lang="es-MX" dirty="0" smtClean="0">
                <a:latin typeface="Times New Roman" pitchFamily="18" charset="0"/>
                <a:cs typeface="Times New Roman" pitchFamily="18" charset="0"/>
              </a:rPr>
              <a:t>A los Centros Integralmente Planeados del Fondo Nacional de Fomento al Turismo.</a:t>
            </a:r>
          </a:p>
        </p:txBody>
      </p:sp>
      <p:pic>
        <p:nvPicPr>
          <p:cNvPr id="15" name="Imagen 1" descr="FONATUR"/>
          <p:cNvPicPr>
            <a:picLocks noChangeAspect="1" noChangeArrowheads="1"/>
          </p:cNvPicPr>
          <p:nvPr/>
        </p:nvPicPr>
        <p:blipFill>
          <a:blip r:embed="rId4" cstate="print"/>
          <a:srcRect/>
          <a:stretch>
            <a:fillRect/>
          </a:stretch>
        </p:blipFill>
        <p:spPr bwMode="auto">
          <a:xfrm>
            <a:off x="3071757" y="2971221"/>
            <a:ext cx="5713570" cy="3321211"/>
          </a:xfrm>
          <a:prstGeom prst="rect">
            <a:avLst/>
          </a:prstGeom>
          <a:noFill/>
          <a:ln w="9525">
            <a:noFill/>
            <a:miter lim="800000"/>
            <a:headEnd/>
            <a:tailEnd/>
          </a:ln>
        </p:spPr>
      </p:pic>
    </p:spTree>
    <p:extLst>
      <p:ext uri="{BB962C8B-B14F-4D97-AF65-F5344CB8AC3E}">
        <p14:creationId xmlns:p14="http://schemas.microsoft.com/office/powerpoint/2010/main" val="9240384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1 Título"/>
          <p:cNvSpPr txBox="1">
            <a:spLocks/>
          </p:cNvSpPr>
          <p:nvPr/>
        </p:nvSpPr>
        <p:spPr>
          <a:xfrm>
            <a:off x="1619672" y="2677691"/>
            <a:ext cx="5896669" cy="2587115"/>
          </a:xfrm>
          <a:prstGeom prst="rect">
            <a:avLst/>
          </a:prstGeom>
        </p:spPr>
        <p:txBody>
          <a:bodyPr vert="horz" lIns="91432" tIns="45717" rIns="91432" bIns="45717"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s-ES" sz="1600" dirty="0">
              <a:solidFill>
                <a:schemeClr val="tx1">
                  <a:lumMod val="65000"/>
                  <a:lumOff val="35000"/>
                </a:schemeClr>
              </a:solidFill>
              <a:latin typeface="Soberana Titular" panose="02000000000000000000" pitchFamily="50" charset="0"/>
              <a:cs typeface="Arial" pitchFamily="34" charset="0"/>
            </a:endParaRPr>
          </a:p>
        </p:txBody>
      </p:sp>
      <p:pic>
        <p:nvPicPr>
          <p:cNvPr id="7" name="Imagen 6"/>
          <p:cNvPicPr/>
          <p:nvPr/>
        </p:nvPicPr>
        <p:blipFill>
          <a:blip r:embed="rId3" cstate="print">
            <a:extLst>
              <a:ext uri="{28A0092B-C50C-407E-A947-70E740481C1C}">
                <a14:useLocalDpi xmlns:a14="http://schemas.microsoft.com/office/drawing/2010/main" val="0"/>
              </a:ext>
            </a:extLst>
          </a:blip>
          <a:srcRect l="10974" t="36574" r="13721" b="30735"/>
          <a:stretch>
            <a:fillRect/>
          </a:stretch>
        </p:blipFill>
        <p:spPr bwMode="auto">
          <a:xfrm>
            <a:off x="5796136" y="69463"/>
            <a:ext cx="2991600" cy="972000"/>
          </a:xfrm>
          <a:prstGeom prst="rect">
            <a:avLst/>
          </a:prstGeom>
          <a:extLst>
            <a:ext uri="{FAA26D3D-D897-4be2-8F04-BA451C77F1D7}">
              <ma14:placeholderFlag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lc="http://schemas.openxmlformats.org/drawingml/2006/lockedCanvas"/>
            </a:ext>
          </a:extLst>
        </p:spPr>
      </p:pic>
      <p:sp>
        <p:nvSpPr>
          <p:cNvPr id="18" name="7 CuadroTexto"/>
          <p:cNvSpPr txBox="1"/>
          <p:nvPr/>
        </p:nvSpPr>
        <p:spPr>
          <a:xfrm>
            <a:off x="323527" y="1696739"/>
            <a:ext cx="4005573" cy="2391773"/>
          </a:xfrm>
          <a:prstGeom prst="rect">
            <a:avLst/>
          </a:prstGeom>
          <a:noFill/>
        </p:spPr>
        <p:txBody>
          <a:bodyPr wrap="square" rtlCol="0">
            <a:spAutoFit/>
          </a:bodyPr>
          <a:lstStyle/>
          <a:p>
            <a:pPr algn="just"/>
            <a:r>
              <a:rPr lang="es-MX" b="1" i="1" dirty="0" smtClean="0">
                <a:solidFill>
                  <a:srgbClr val="A50021"/>
                </a:solidFill>
                <a:latin typeface="Times New Roman" pitchFamily="18" charset="0"/>
                <a:cs typeface="Times New Roman" pitchFamily="18" charset="0"/>
              </a:rPr>
              <a:t>5. ¿Quiénes son los principales clientes o usuarios?</a:t>
            </a:r>
          </a:p>
          <a:p>
            <a:pPr algn="just"/>
            <a:endParaRPr lang="es-MX" dirty="0" smtClean="0">
              <a:latin typeface="Times New Roman" pitchFamily="18" charset="0"/>
              <a:cs typeface="Times New Roman" pitchFamily="18" charset="0"/>
            </a:endParaRPr>
          </a:p>
          <a:p>
            <a:pPr algn="just"/>
            <a:r>
              <a:rPr lang="es-MX" dirty="0" smtClean="0">
                <a:latin typeface="Times New Roman" pitchFamily="18" charset="0"/>
                <a:cs typeface="Times New Roman" pitchFamily="18" charset="0"/>
              </a:rPr>
              <a:t>De forma directa los Centros Integralmente Planeados y de forma indirecta los Turistas Nacionales y Extranjeros.</a:t>
            </a:r>
          </a:p>
          <a:p>
            <a:pPr algn="just"/>
            <a:endParaRPr lang="es-MX" dirty="0" smtClean="0">
              <a:latin typeface="Times New Roman" pitchFamily="18" charset="0"/>
              <a:cs typeface="Times New Roman" pitchFamily="18" charset="0"/>
            </a:endParaRPr>
          </a:p>
        </p:txBody>
      </p:sp>
      <p:pic>
        <p:nvPicPr>
          <p:cNvPr id="19" name="Picture 2"/>
          <p:cNvPicPr>
            <a:picLocks noChangeAspect="1" noChangeArrowheads="1"/>
          </p:cNvPicPr>
          <p:nvPr/>
        </p:nvPicPr>
        <p:blipFill>
          <a:blip r:embed="rId4" cstate="print"/>
          <a:srcRect/>
          <a:stretch>
            <a:fillRect/>
          </a:stretch>
        </p:blipFill>
        <p:spPr bwMode="auto">
          <a:xfrm>
            <a:off x="467544" y="4510333"/>
            <a:ext cx="4104456" cy="169650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1" name="Picture 4" descr="http://www.fonatur.gob.mx/es/images/ixtapa1.jpg"/>
          <p:cNvPicPr>
            <a:picLocks noChangeAspect="1" noChangeArrowheads="1"/>
          </p:cNvPicPr>
          <p:nvPr/>
        </p:nvPicPr>
        <p:blipFill>
          <a:blip r:embed="rId5" cstate="print"/>
          <a:srcRect/>
          <a:stretch>
            <a:fillRect/>
          </a:stretch>
        </p:blipFill>
        <p:spPr bwMode="auto">
          <a:xfrm>
            <a:off x="4927392" y="1921209"/>
            <a:ext cx="3730676" cy="134815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Picture 3"/>
          <p:cNvPicPr>
            <a:picLocks noChangeAspect="1" noChangeArrowheads="1"/>
          </p:cNvPicPr>
          <p:nvPr/>
        </p:nvPicPr>
        <p:blipFill>
          <a:blip r:embed="rId6" cstate="print"/>
          <a:srcRect/>
          <a:stretch>
            <a:fillRect/>
          </a:stretch>
        </p:blipFill>
        <p:spPr bwMode="auto">
          <a:xfrm>
            <a:off x="6228183" y="4025849"/>
            <a:ext cx="1729382" cy="19954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2483226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1 Título"/>
          <p:cNvSpPr txBox="1">
            <a:spLocks/>
          </p:cNvSpPr>
          <p:nvPr/>
        </p:nvSpPr>
        <p:spPr>
          <a:xfrm>
            <a:off x="1619672" y="2677691"/>
            <a:ext cx="5896669" cy="2587115"/>
          </a:xfrm>
          <a:prstGeom prst="rect">
            <a:avLst/>
          </a:prstGeom>
        </p:spPr>
        <p:txBody>
          <a:bodyPr vert="horz" lIns="91432" tIns="45717" rIns="91432" bIns="45717"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s-ES" sz="1600" dirty="0">
              <a:solidFill>
                <a:schemeClr val="tx1">
                  <a:lumMod val="65000"/>
                  <a:lumOff val="35000"/>
                </a:schemeClr>
              </a:solidFill>
              <a:latin typeface="Soberana Titular" panose="02000000000000000000" pitchFamily="50" charset="0"/>
              <a:cs typeface="Arial" pitchFamily="34" charset="0"/>
            </a:endParaRPr>
          </a:p>
        </p:txBody>
      </p:sp>
      <p:pic>
        <p:nvPicPr>
          <p:cNvPr id="7" name="Imagen 6"/>
          <p:cNvPicPr/>
          <p:nvPr/>
        </p:nvPicPr>
        <p:blipFill>
          <a:blip r:embed="rId3" cstate="print">
            <a:extLst>
              <a:ext uri="{28A0092B-C50C-407E-A947-70E740481C1C}">
                <a14:useLocalDpi xmlns:a14="http://schemas.microsoft.com/office/drawing/2010/main" val="0"/>
              </a:ext>
            </a:extLst>
          </a:blip>
          <a:srcRect l="10974" t="36574" r="13721" b="30735"/>
          <a:stretch>
            <a:fillRect/>
          </a:stretch>
        </p:blipFill>
        <p:spPr bwMode="auto">
          <a:xfrm>
            <a:off x="5796136" y="69463"/>
            <a:ext cx="2991600" cy="972000"/>
          </a:xfrm>
          <a:prstGeom prst="rect">
            <a:avLst/>
          </a:prstGeom>
          <a:extLst>
            <a:ext uri="{FAA26D3D-D897-4be2-8F04-BA451C77F1D7}">
              <ma14:placeholderFlag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lc="http://schemas.openxmlformats.org/drawingml/2006/lockedCanvas"/>
            </a:ext>
          </a:extLst>
        </p:spPr>
      </p:pic>
      <p:sp>
        <p:nvSpPr>
          <p:cNvPr id="15" name="7 CuadroTexto"/>
          <p:cNvSpPr txBox="1"/>
          <p:nvPr/>
        </p:nvSpPr>
        <p:spPr>
          <a:xfrm>
            <a:off x="251520" y="1369799"/>
            <a:ext cx="3786214" cy="3139321"/>
          </a:xfrm>
          <a:prstGeom prst="rect">
            <a:avLst/>
          </a:prstGeom>
          <a:noFill/>
        </p:spPr>
        <p:txBody>
          <a:bodyPr wrap="square" rtlCol="0">
            <a:spAutoFit/>
          </a:bodyPr>
          <a:lstStyle/>
          <a:p>
            <a:pPr algn="just"/>
            <a:r>
              <a:rPr lang="es-MX" b="1" i="1" dirty="0" smtClean="0">
                <a:solidFill>
                  <a:srgbClr val="A50021"/>
                </a:solidFill>
                <a:latin typeface="Times New Roman" pitchFamily="18" charset="0"/>
                <a:cs typeface="Times New Roman" pitchFamily="18" charset="0"/>
              </a:rPr>
              <a:t>6. ¿Cuáles son los principales resultados?</a:t>
            </a:r>
          </a:p>
          <a:p>
            <a:pPr algn="just"/>
            <a:endParaRPr lang="es-MX" dirty="0" smtClean="0">
              <a:latin typeface="Times New Roman" pitchFamily="18" charset="0"/>
              <a:cs typeface="Times New Roman" pitchFamily="18" charset="0"/>
            </a:endParaRPr>
          </a:p>
          <a:p>
            <a:pPr algn="just"/>
            <a:r>
              <a:rPr lang="es-MX" dirty="0" smtClean="0">
                <a:latin typeface="Times New Roman" pitchFamily="18" charset="0"/>
                <a:cs typeface="Times New Roman" pitchFamily="18" charset="0"/>
              </a:rPr>
              <a:t>Los resultados que se obtienen mensualmente, permiten conocer la forma en que se contribuye, por parte de FONATUR Mantenimiento Turístico, en la imagen de los Centros Integralmente Planeados del Fondo Nacional de Fomento al Turismo.</a:t>
            </a:r>
          </a:p>
          <a:p>
            <a:pPr algn="just"/>
            <a:endParaRPr lang="es-MX" dirty="0" smtClean="0">
              <a:latin typeface="Times New Roman" pitchFamily="18" charset="0"/>
              <a:cs typeface="Times New Roman" pitchFamily="18" charset="0"/>
            </a:endParaRPr>
          </a:p>
        </p:txBody>
      </p:sp>
      <p:pic>
        <p:nvPicPr>
          <p:cNvPr id="16" name="Picture 2" descr="http://www.debate.com.mx/eldebate/librerias/dameimagenmediana.asp?IdArt=12544511&amp;IdCat=6102&amp;IdImg=66247576"/>
          <p:cNvPicPr>
            <a:picLocks noChangeAspect="1" noChangeArrowheads="1"/>
          </p:cNvPicPr>
          <p:nvPr/>
        </p:nvPicPr>
        <p:blipFill>
          <a:blip r:embed="rId4" cstate="print"/>
          <a:srcRect/>
          <a:stretch>
            <a:fillRect/>
          </a:stretch>
        </p:blipFill>
        <p:spPr bwMode="auto">
          <a:xfrm>
            <a:off x="5585280" y="1669950"/>
            <a:ext cx="3115798" cy="20705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7" name="Picture 8" descr="http://www.fonatur.gob.mx/es/images/huatulco1.jpg"/>
          <p:cNvPicPr>
            <a:picLocks noChangeAspect="1" noChangeArrowheads="1"/>
          </p:cNvPicPr>
          <p:nvPr/>
        </p:nvPicPr>
        <p:blipFill>
          <a:blip r:embed="rId5" cstate="print"/>
          <a:srcRect/>
          <a:stretch>
            <a:fillRect/>
          </a:stretch>
        </p:blipFill>
        <p:spPr bwMode="auto">
          <a:xfrm>
            <a:off x="2318643" y="4365104"/>
            <a:ext cx="4824536" cy="174344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689350920"/>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9048</TotalTime>
  <Words>285</Words>
  <Application>Microsoft Office PowerPoint</Application>
  <PresentationFormat>Presentación en pantalla (4:3)</PresentationFormat>
  <Paragraphs>35</Paragraphs>
  <Slides>7</Slides>
  <Notes>7</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7</vt:i4>
      </vt:variant>
    </vt:vector>
  </HeadingPairs>
  <TitlesOfParts>
    <vt:vector size="13" baseType="lpstr">
      <vt:lpstr>Arial</vt:lpstr>
      <vt:lpstr>Calibri</vt:lpstr>
      <vt:lpstr>Soberana Titular</vt:lpstr>
      <vt:lpstr>Tahoma</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ipantoja</dc:creator>
  <cp:lastModifiedBy>Ana María Alejandra Gónzalez Cristóbal</cp:lastModifiedBy>
  <cp:revision>201</cp:revision>
  <cp:lastPrinted>2015-08-17T21:17:55Z</cp:lastPrinted>
  <dcterms:created xsi:type="dcterms:W3CDTF">2014-02-13T02:12:09Z</dcterms:created>
  <dcterms:modified xsi:type="dcterms:W3CDTF">2018-01-31T01:27:16Z</dcterms:modified>
</cp:coreProperties>
</file>